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27"/>
  </p:notesMasterIdLst>
  <p:sldIdLst>
    <p:sldId id="257" r:id="rId2"/>
    <p:sldId id="1543" r:id="rId3"/>
    <p:sldId id="1118" r:id="rId4"/>
    <p:sldId id="1119" r:id="rId5"/>
    <p:sldId id="472" r:id="rId6"/>
    <p:sldId id="1462" r:id="rId7"/>
    <p:sldId id="1482" r:id="rId8"/>
    <p:sldId id="1094" r:id="rId9"/>
    <p:sldId id="1095" r:id="rId10"/>
    <p:sldId id="1123" r:id="rId11"/>
    <p:sldId id="1124" r:id="rId12"/>
    <p:sldId id="1231" r:id="rId13"/>
    <p:sldId id="1232" r:id="rId14"/>
    <p:sldId id="1282" r:id="rId15"/>
    <p:sldId id="1221" r:id="rId16"/>
    <p:sldId id="1534" r:id="rId17"/>
    <p:sldId id="1222" r:id="rId18"/>
    <p:sldId id="1277" r:id="rId19"/>
    <p:sldId id="1540" r:id="rId20"/>
    <p:sldId id="598" r:id="rId21"/>
    <p:sldId id="326" r:id="rId22"/>
    <p:sldId id="1535" r:id="rId23"/>
    <p:sldId id="1086" r:id="rId24"/>
    <p:sldId id="579" r:id="rId25"/>
    <p:sldId id="1429" r:id="rId26"/>
    <p:sldId id="1234" r:id="rId27"/>
    <p:sldId id="1445" r:id="rId28"/>
    <p:sldId id="1446" r:id="rId29"/>
    <p:sldId id="1451" r:id="rId30"/>
    <p:sldId id="1452" r:id="rId31"/>
    <p:sldId id="1344" r:id="rId32"/>
    <p:sldId id="1121" r:id="rId33"/>
    <p:sldId id="1122" r:id="rId34"/>
    <p:sldId id="599" r:id="rId35"/>
    <p:sldId id="271" r:id="rId36"/>
    <p:sldId id="328" r:id="rId37"/>
    <p:sldId id="330" r:id="rId38"/>
    <p:sldId id="315" r:id="rId39"/>
    <p:sldId id="314" r:id="rId40"/>
    <p:sldId id="600" r:id="rId41"/>
    <p:sldId id="1544" r:id="rId42"/>
    <p:sldId id="692" r:id="rId43"/>
    <p:sldId id="319" r:id="rId44"/>
    <p:sldId id="601" r:id="rId45"/>
    <p:sldId id="500" r:id="rId46"/>
    <p:sldId id="321" r:id="rId47"/>
    <p:sldId id="1286" r:id="rId48"/>
    <p:sldId id="901" r:id="rId49"/>
    <p:sldId id="1545" r:id="rId50"/>
    <p:sldId id="603" r:id="rId51"/>
    <p:sldId id="499" r:id="rId52"/>
    <p:sldId id="604" r:id="rId53"/>
    <p:sldId id="489" r:id="rId54"/>
    <p:sldId id="1483" r:id="rId55"/>
    <p:sldId id="1484" r:id="rId56"/>
    <p:sldId id="1284" r:id="rId57"/>
    <p:sldId id="1485" r:id="rId58"/>
    <p:sldId id="501" r:id="rId59"/>
    <p:sldId id="1486" r:id="rId60"/>
    <p:sldId id="955" r:id="rId61"/>
    <p:sldId id="1487" r:id="rId62"/>
    <p:sldId id="1278" r:id="rId63"/>
    <p:sldId id="1351" r:id="rId64"/>
    <p:sldId id="1098" r:id="rId65"/>
    <p:sldId id="535" r:id="rId66"/>
    <p:sldId id="536" r:id="rId67"/>
    <p:sldId id="537" r:id="rId68"/>
    <p:sldId id="606" r:id="rId69"/>
    <p:sldId id="538" r:id="rId70"/>
    <p:sldId id="883" r:id="rId71"/>
    <p:sldId id="898" r:id="rId72"/>
    <p:sldId id="900" r:id="rId73"/>
    <p:sldId id="1236" r:id="rId74"/>
    <p:sldId id="842" r:id="rId75"/>
    <p:sldId id="1354" r:id="rId76"/>
    <p:sldId id="1171" r:id="rId77"/>
    <p:sldId id="1192" r:id="rId78"/>
    <p:sldId id="1237" r:id="rId79"/>
    <p:sldId id="843" r:id="rId80"/>
    <p:sldId id="1366" r:id="rId81"/>
    <p:sldId id="1172" r:id="rId82"/>
    <p:sldId id="1193" r:id="rId83"/>
    <p:sldId id="1238" r:id="rId84"/>
    <p:sldId id="844" r:id="rId85"/>
    <p:sldId id="1239" r:id="rId86"/>
    <p:sldId id="845" r:id="rId87"/>
    <p:sldId id="1173" r:id="rId88"/>
    <p:sldId id="1546" r:id="rId89"/>
    <p:sldId id="958" r:id="rId90"/>
    <p:sldId id="959" r:id="rId91"/>
    <p:sldId id="960" r:id="rId92"/>
    <p:sldId id="971" r:id="rId93"/>
    <p:sldId id="961" r:id="rId94"/>
    <p:sldId id="962" r:id="rId95"/>
    <p:sldId id="966" r:id="rId96"/>
    <p:sldId id="967" r:id="rId97"/>
    <p:sldId id="963" r:id="rId98"/>
    <p:sldId id="970" r:id="rId99"/>
    <p:sldId id="972" r:id="rId100"/>
    <p:sldId id="973" r:id="rId101"/>
    <p:sldId id="974" r:id="rId102"/>
    <p:sldId id="1490" r:id="rId103"/>
    <p:sldId id="590" r:id="rId104"/>
    <p:sldId id="490" r:id="rId105"/>
    <p:sldId id="491" r:id="rId106"/>
    <p:sldId id="492" r:id="rId107"/>
    <p:sldId id="493" r:id="rId108"/>
    <p:sldId id="495" r:id="rId109"/>
    <p:sldId id="1454" r:id="rId110"/>
    <p:sldId id="1455" r:id="rId111"/>
    <p:sldId id="1174" r:id="rId112"/>
    <p:sldId id="1175" r:id="rId113"/>
    <p:sldId id="1176" r:id="rId114"/>
    <p:sldId id="1551" r:id="rId115"/>
    <p:sldId id="1553" r:id="rId116"/>
    <p:sldId id="1496" r:id="rId117"/>
    <p:sldId id="1049" r:id="rId118"/>
    <p:sldId id="1050" r:id="rId119"/>
    <p:sldId id="1051" r:id="rId120"/>
    <p:sldId id="1089" r:id="rId121"/>
    <p:sldId id="1052" r:id="rId122"/>
    <p:sldId id="1090" r:id="rId123"/>
    <p:sldId id="1053" r:id="rId124"/>
    <p:sldId id="1243" r:id="rId125"/>
    <p:sldId id="1091" r:id="rId126"/>
    <p:sldId id="1055" r:id="rId127"/>
    <p:sldId id="1056" r:id="rId128"/>
    <p:sldId id="1057" r:id="rId129"/>
    <p:sldId id="1058" r:id="rId130"/>
    <p:sldId id="267" r:id="rId131"/>
    <p:sldId id="272" r:id="rId132"/>
    <p:sldId id="273" r:id="rId133"/>
    <p:sldId id="1178" r:id="rId134"/>
    <p:sldId id="580" r:id="rId135"/>
    <p:sldId id="620" r:id="rId136"/>
    <p:sldId id="1041" r:id="rId137"/>
    <p:sldId id="1040" r:id="rId138"/>
    <p:sldId id="621" r:id="rId139"/>
    <p:sldId id="796" r:id="rId140"/>
    <p:sldId id="849" r:id="rId141"/>
    <p:sldId id="800" r:id="rId142"/>
    <p:sldId id="931" r:id="rId143"/>
    <p:sldId id="985" r:id="rId144"/>
    <p:sldId id="615" r:id="rId145"/>
    <p:sldId id="506" r:id="rId146"/>
    <p:sldId id="803" r:id="rId147"/>
    <p:sldId id="804" r:id="rId148"/>
    <p:sldId id="791" r:id="rId149"/>
    <p:sldId id="793" r:id="rId150"/>
    <p:sldId id="794" r:id="rId151"/>
    <p:sldId id="795" r:id="rId152"/>
    <p:sldId id="616" r:id="rId153"/>
    <p:sldId id="505" r:id="rId154"/>
    <p:sldId id="513" r:id="rId155"/>
    <p:sldId id="1017" r:id="rId156"/>
    <p:sldId id="1009" r:id="rId157"/>
    <p:sldId id="1010" r:id="rId158"/>
    <p:sldId id="618" r:id="rId159"/>
    <p:sldId id="619" r:id="rId160"/>
    <p:sldId id="617" r:id="rId161"/>
    <p:sldId id="502" r:id="rId162"/>
    <p:sldId id="503" r:id="rId163"/>
    <p:sldId id="699" r:id="rId164"/>
    <p:sldId id="504" r:id="rId165"/>
    <p:sldId id="700" r:id="rId166"/>
    <p:sldId id="679" r:id="rId167"/>
    <p:sldId id="940" r:id="rId168"/>
    <p:sldId id="942" r:id="rId169"/>
    <p:sldId id="677" r:id="rId170"/>
    <p:sldId id="678" r:id="rId171"/>
    <p:sldId id="680" r:id="rId172"/>
    <p:sldId id="285" r:id="rId173"/>
    <p:sldId id="286" r:id="rId174"/>
    <p:sldId id="1406" r:id="rId175"/>
    <p:sldId id="1409" r:id="rId176"/>
    <p:sldId id="1287" r:id="rId177"/>
    <p:sldId id="290" r:id="rId178"/>
    <p:sldId id="291" r:id="rId179"/>
    <p:sldId id="829" r:id="rId180"/>
    <p:sldId id="1461" r:id="rId181"/>
    <p:sldId id="830" r:id="rId182"/>
    <p:sldId id="673" r:id="rId183"/>
    <p:sldId id="1470" r:id="rId184"/>
    <p:sldId id="1541" r:id="rId185"/>
    <p:sldId id="1542" r:id="rId186"/>
    <p:sldId id="1149" r:id="rId187"/>
    <p:sldId id="1288" r:id="rId188"/>
    <p:sldId id="1464" r:id="rId189"/>
    <p:sldId id="1126" r:id="rId190"/>
    <p:sldId id="1497" r:id="rId191"/>
    <p:sldId id="379" r:id="rId192"/>
    <p:sldId id="953" r:id="rId193"/>
    <p:sldId id="373" r:id="rId194"/>
    <p:sldId id="1508" r:id="rId195"/>
    <p:sldId id="1509" r:id="rId196"/>
    <p:sldId id="1536" r:id="rId197"/>
    <p:sldId id="1537" r:id="rId198"/>
    <p:sldId id="1018" r:id="rId199"/>
    <p:sldId id="1019" r:id="rId200"/>
    <p:sldId id="1020" r:id="rId201"/>
    <p:sldId id="640" r:id="rId202"/>
    <p:sldId id="641" r:id="rId203"/>
    <p:sldId id="1474" r:id="rId204"/>
    <p:sldId id="1475" r:id="rId205"/>
    <p:sldId id="1476" r:id="rId206"/>
    <p:sldId id="1477" r:id="rId207"/>
    <p:sldId id="1478" r:id="rId208"/>
    <p:sldId id="1494" r:id="rId209"/>
    <p:sldId id="1479" r:id="rId210"/>
    <p:sldId id="1480" r:id="rId211"/>
    <p:sldId id="1481" r:id="rId212"/>
    <p:sldId id="386" r:id="rId213"/>
    <p:sldId id="1498" r:id="rId214"/>
    <p:sldId id="654" r:id="rId215"/>
    <p:sldId id="397" r:id="rId216"/>
    <p:sldId id="1499" r:id="rId217"/>
    <p:sldId id="657" r:id="rId218"/>
    <p:sldId id="851" r:id="rId219"/>
    <p:sldId id="331" r:id="rId220"/>
    <p:sldId id="1205" r:id="rId221"/>
    <p:sldId id="914" r:id="rId222"/>
    <p:sldId id="852" r:id="rId223"/>
    <p:sldId id="1245" r:id="rId224"/>
    <p:sldId id="1156" r:id="rId225"/>
    <p:sldId id="1465" r:id="rId226"/>
    <p:sldId id="1466" r:id="rId227"/>
    <p:sldId id="1394" r:id="rId228"/>
    <p:sldId id="1395" r:id="rId229"/>
    <p:sldId id="1401" r:id="rId230"/>
    <p:sldId id="1402" r:id="rId231"/>
    <p:sldId id="1244" r:id="rId232"/>
    <p:sldId id="1285" r:id="rId233"/>
    <p:sldId id="1159" r:id="rId234"/>
    <p:sldId id="686" r:id="rId235"/>
    <p:sldId id="1207" r:id="rId236"/>
    <p:sldId id="1356" r:id="rId237"/>
    <p:sldId id="1357" r:id="rId238"/>
    <p:sldId id="302" r:id="rId239"/>
    <p:sldId id="1421" r:id="rId240"/>
    <p:sldId id="1130" r:id="rId241"/>
    <p:sldId id="1203" r:id="rId242"/>
    <p:sldId id="1263" r:id="rId243"/>
    <p:sldId id="1265" r:id="rId244"/>
    <p:sldId id="305" r:id="rId245"/>
    <p:sldId id="1266" r:id="rId246"/>
    <p:sldId id="306" r:id="rId247"/>
    <p:sldId id="308" r:id="rId248"/>
    <p:sldId id="1131" r:id="rId249"/>
    <p:sldId id="1267" r:id="rId250"/>
    <p:sldId id="1132" r:id="rId251"/>
    <p:sldId id="1268" r:id="rId252"/>
    <p:sldId id="1133" r:id="rId253"/>
    <p:sldId id="313" r:id="rId254"/>
    <p:sldId id="1204" r:id="rId255"/>
    <p:sldId id="1134" r:id="rId256"/>
    <p:sldId id="1242" r:id="rId257"/>
    <p:sldId id="1289" r:id="rId258"/>
    <p:sldId id="1135" r:id="rId259"/>
    <p:sldId id="1136" r:id="rId260"/>
    <p:sldId id="1209" r:id="rId261"/>
    <p:sldId id="1269" r:id="rId262"/>
    <p:sldId id="1137" r:id="rId263"/>
    <p:sldId id="1270" r:id="rId264"/>
    <p:sldId id="1138" r:id="rId265"/>
    <p:sldId id="1139" r:id="rId266"/>
    <p:sldId id="1140" r:id="rId267"/>
    <p:sldId id="1078" r:id="rId268"/>
    <p:sldId id="1141" r:id="rId269"/>
    <p:sldId id="1142" r:id="rId270"/>
    <p:sldId id="1143" r:id="rId271"/>
    <p:sldId id="1388" r:id="rId272"/>
    <p:sldId id="1154" r:id="rId273"/>
    <p:sldId id="1144" r:id="rId274"/>
    <p:sldId id="1155" r:id="rId275"/>
    <p:sldId id="1145" r:id="rId276"/>
    <p:sldId id="1146" r:id="rId277"/>
    <p:sldId id="1147" r:id="rId278"/>
    <p:sldId id="1061" r:id="rId279"/>
    <p:sldId id="1062" r:id="rId280"/>
    <p:sldId id="1063" r:id="rId281"/>
    <p:sldId id="1253" r:id="rId282"/>
    <p:sldId id="1254" r:id="rId283"/>
    <p:sldId id="1255" r:id="rId284"/>
    <p:sldId id="1256" r:id="rId285"/>
    <p:sldId id="1500" r:id="rId286"/>
    <p:sldId id="1501" r:id="rId287"/>
    <p:sldId id="1257" r:id="rId288"/>
    <p:sldId id="1258" r:id="rId289"/>
    <p:sldId id="1259" r:id="rId290"/>
    <p:sldId id="1260" r:id="rId291"/>
    <p:sldId id="1261" r:id="rId292"/>
    <p:sldId id="1170" r:id="rId293"/>
    <p:sldId id="1064" r:id="rId294"/>
    <p:sldId id="1065" r:id="rId295"/>
    <p:sldId id="1447" r:id="rId296"/>
    <p:sldId id="1515" r:id="rId297"/>
    <p:sldId id="1516" r:id="rId298"/>
    <p:sldId id="1517" r:id="rId299"/>
    <p:sldId id="1518" r:id="rId300"/>
    <p:sldId id="1519" r:id="rId301"/>
    <p:sldId id="1392" r:id="rId302"/>
    <p:sldId id="1520" r:id="rId303"/>
    <p:sldId id="1521" r:id="rId304"/>
    <p:sldId id="1522" r:id="rId305"/>
    <p:sldId id="1523" r:id="rId306"/>
    <p:sldId id="360" r:id="rId307"/>
    <p:sldId id="801" r:id="rId308"/>
    <p:sldId id="1262" r:id="rId309"/>
    <p:sldId id="362" r:id="rId310"/>
    <p:sldId id="507" r:id="rId311"/>
    <p:sldId id="591" r:id="rId312"/>
    <p:sldId id="385" r:id="rId313"/>
    <p:sldId id="1125" r:id="rId314"/>
    <p:sldId id="387" r:id="rId315"/>
    <p:sldId id="388" r:id="rId316"/>
    <p:sldId id="527" r:id="rId317"/>
    <p:sldId id="529" r:id="rId318"/>
    <p:sldId id="393" r:id="rId319"/>
    <p:sldId id="395" r:id="rId320"/>
    <p:sldId id="947" r:id="rId321"/>
    <p:sldId id="1424" r:id="rId322"/>
    <p:sldId id="702" r:id="rId323"/>
    <p:sldId id="531" r:id="rId324"/>
    <p:sldId id="1362" r:id="rId325"/>
    <p:sldId id="1363" r:id="rId326"/>
    <p:sldId id="949" r:id="rId327"/>
    <p:sldId id="950" r:id="rId328"/>
    <p:sldId id="853" r:id="rId329"/>
    <p:sldId id="1102" r:id="rId330"/>
    <p:sldId id="816" r:id="rId331"/>
    <p:sldId id="414" r:id="rId332"/>
    <p:sldId id="545" r:id="rId333"/>
    <p:sldId id="533" r:id="rId334"/>
    <p:sldId id="534" r:id="rId335"/>
    <p:sldId id="542" r:id="rId336"/>
    <p:sldId id="543" r:id="rId337"/>
    <p:sldId id="1361" r:id="rId338"/>
    <p:sldId id="544" r:id="rId339"/>
    <p:sldId id="1295" r:id="rId340"/>
    <p:sldId id="546" r:id="rId341"/>
    <p:sldId id="522" r:id="rId342"/>
    <p:sldId id="523" r:id="rId343"/>
    <p:sldId id="809" r:id="rId344"/>
    <p:sldId id="526" r:id="rId345"/>
    <p:sldId id="1387" r:id="rId346"/>
    <p:sldId id="524" r:id="rId347"/>
    <p:sldId id="548" r:id="rId348"/>
    <p:sldId id="646" r:id="rId349"/>
    <p:sldId id="647" r:id="rId350"/>
    <p:sldId id="773" r:id="rId351"/>
    <p:sldId id="772" r:id="rId352"/>
    <p:sldId id="549" r:id="rId353"/>
    <p:sldId id="550" r:id="rId354"/>
    <p:sldId id="547" r:id="rId355"/>
    <p:sldId id="515" r:id="rId356"/>
    <p:sldId id="516" r:id="rId357"/>
    <p:sldId id="517" r:id="rId358"/>
    <p:sldId id="551" r:id="rId359"/>
    <p:sldId id="554" r:id="rId360"/>
    <p:sldId id="555" r:id="rId361"/>
    <p:sldId id="1386" r:id="rId362"/>
    <p:sldId id="558" r:id="rId363"/>
    <p:sldId id="1467" r:id="rId364"/>
    <p:sldId id="1468" r:id="rId365"/>
    <p:sldId id="1419" r:id="rId366"/>
    <p:sldId id="562" r:id="rId367"/>
    <p:sldId id="563" r:id="rId368"/>
    <p:sldId id="1296" r:id="rId369"/>
    <p:sldId id="1335" r:id="rId370"/>
    <p:sldId id="1336" r:id="rId371"/>
    <p:sldId id="625" r:id="rId372"/>
    <p:sldId id="1150" r:id="rId373"/>
    <p:sldId id="1240" r:id="rId374"/>
    <p:sldId id="1414" r:id="rId375"/>
    <p:sldId id="1444" r:id="rId376"/>
    <p:sldId id="1152" r:id="rId377"/>
    <p:sldId id="1153" r:id="rId378"/>
    <p:sldId id="436" r:id="rId379"/>
    <p:sldId id="402" r:id="rId380"/>
    <p:sldId id="403" r:id="rId381"/>
    <p:sldId id="404" r:id="rId382"/>
    <p:sldId id="1075" r:id="rId383"/>
    <p:sldId id="1076" r:id="rId384"/>
    <p:sldId id="1219" r:id="rId385"/>
    <p:sldId id="421" r:id="rId386"/>
    <p:sldId id="564" r:id="rId387"/>
    <p:sldId id="1364" r:id="rId388"/>
    <p:sldId id="826" r:id="rId389"/>
    <p:sldId id="566" r:id="rId390"/>
    <p:sldId id="1211" r:id="rId391"/>
    <p:sldId id="1430" r:id="rId392"/>
    <p:sldId id="1460" r:id="rId393"/>
    <p:sldId id="820" r:id="rId394"/>
    <p:sldId id="821" r:id="rId395"/>
    <p:sldId id="1077" r:id="rId396"/>
    <p:sldId id="1177" r:id="rId397"/>
    <p:sldId id="798" r:id="rId398"/>
    <p:sldId id="1215" r:id="rId399"/>
    <p:sldId id="1427" r:id="rId400"/>
    <p:sldId id="1225" r:id="rId401"/>
    <p:sldId id="1212" r:id="rId402"/>
    <p:sldId id="1213" r:id="rId403"/>
    <p:sldId id="1216" r:id="rId404"/>
    <p:sldId id="1210" r:id="rId405"/>
    <p:sldId id="1151" r:id="rId406"/>
    <p:sldId id="1217" r:id="rId407"/>
    <p:sldId id="1226" r:id="rId408"/>
    <p:sldId id="443" r:id="rId409"/>
    <p:sldId id="445" r:id="rId410"/>
    <p:sldId id="446" r:id="rId411"/>
    <p:sldId id="1293" r:id="rId412"/>
    <p:sldId id="1403" r:id="rId413"/>
    <p:sldId id="1290" r:id="rId414"/>
    <p:sldId id="1294" r:id="rId415"/>
    <p:sldId id="1283" r:id="rId416"/>
    <p:sldId id="1510" r:id="rId417"/>
    <p:sldId id="1292" r:id="rId418"/>
    <p:sldId id="1533" r:id="rId419"/>
    <p:sldId id="440" r:id="rId420"/>
    <p:sldId id="823" r:id="rId421"/>
    <p:sldId id="570" r:id="rId422"/>
    <p:sldId id="827" r:id="rId423"/>
    <p:sldId id="453" r:id="rId424"/>
    <p:sldId id="574" r:id="rId425"/>
    <p:sldId id="1528" r:id="rId426"/>
    <p:sldId id="838" r:id="rId427"/>
    <p:sldId id="839" r:id="rId428"/>
    <p:sldId id="1271" r:id="rId429"/>
    <p:sldId id="1059" r:id="rId430"/>
    <p:sldId id="1060" r:id="rId431"/>
    <p:sldId id="1418" r:id="rId432"/>
    <p:sldId id="576" r:id="rId433"/>
    <p:sldId id="824" r:id="rId434"/>
    <p:sldId id="577" r:id="rId435"/>
    <p:sldId id="935" r:id="rId436"/>
    <p:sldId id="371" r:id="rId437"/>
    <p:sldId id="575" r:id="rId438"/>
    <p:sldId id="1426" r:id="rId439"/>
    <p:sldId id="1165" r:id="rId440"/>
    <p:sldId id="1166" r:id="rId441"/>
    <p:sldId id="937" r:id="rId442"/>
    <p:sldId id="894" r:id="rId443"/>
    <p:sldId id="532" r:id="rId444"/>
    <p:sldId id="1167" r:id="rId445"/>
    <p:sldId id="1168" r:id="rId446"/>
    <p:sldId id="587" r:id="rId447"/>
    <p:sldId id="675" r:id="rId448"/>
    <p:sldId id="588" r:id="rId449"/>
    <p:sldId id="997" r:id="rId450"/>
    <p:sldId id="856" r:id="rId451"/>
    <p:sldId id="857" r:id="rId452"/>
    <p:sldId id="706" r:id="rId453"/>
    <p:sldId id="589" r:id="rId454"/>
    <p:sldId id="998" r:id="rId455"/>
    <p:sldId id="707" r:id="rId456"/>
    <p:sldId id="815" r:id="rId457"/>
    <p:sldId id="1410" r:id="rId458"/>
    <p:sldId id="979" r:id="rId459"/>
    <p:sldId id="982" r:id="rId460"/>
    <p:sldId id="983" r:id="rId461"/>
    <p:sldId id="975" r:id="rId462"/>
    <p:sldId id="708" r:id="rId463"/>
    <p:sldId id="593" r:id="rId464"/>
    <p:sldId id="709" r:id="rId465"/>
    <p:sldId id="594" r:id="rId466"/>
    <p:sldId id="710" r:id="rId467"/>
    <p:sldId id="1547" r:id="rId468"/>
    <p:sldId id="607" r:id="rId469"/>
    <p:sldId id="336" r:id="rId470"/>
    <p:sldId id="337" r:id="rId471"/>
    <p:sldId id="748" r:id="rId472"/>
    <p:sldId id="1034" r:id="rId473"/>
    <p:sldId id="508" r:id="rId474"/>
    <p:sldId id="622" r:id="rId475"/>
    <p:sldId id="1194" r:id="rId476"/>
    <p:sldId id="989" r:id="rId477"/>
    <p:sldId id="1228" r:id="rId478"/>
    <p:sldId id="987" r:id="rId479"/>
    <p:sldId id="623" r:id="rId480"/>
    <p:sldId id="1035" r:id="rId481"/>
    <p:sldId id="1514" r:id="rId482"/>
    <p:sldId id="1196" r:id="rId483"/>
    <p:sldId id="990" r:id="rId484"/>
    <p:sldId id="991" r:id="rId485"/>
    <p:sldId id="1224" r:id="rId486"/>
    <p:sldId id="627" r:id="rId487"/>
    <p:sldId id="628" r:id="rId488"/>
    <p:sldId id="1036" r:id="rId489"/>
    <p:sldId id="626" r:id="rId490"/>
    <p:sldId id="992" r:id="rId491"/>
    <p:sldId id="1037" r:id="rId492"/>
    <p:sldId id="629" r:id="rId493"/>
    <p:sldId id="1274" r:id="rId494"/>
    <p:sldId id="1038" r:id="rId495"/>
    <p:sldId id="630" r:id="rId496"/>
    <p:sldId id="1039" r:id="rId497"/>
    <p:sldId id="1082" r:id="rId498"/>
    <p:sldId id="1197" r:id="rId499"/>
    <p:sldId id="818" r:id="rId500"/>
    <p:sldId id="1199" r:id="rId501"/>
    <p:sldId id="1081" r:id="rId502"/>
    <p:sldId id="631" r:id="rId503"/>
    <p:sldId id="993" r:id="rId504"/>
    <p:sldId id="1083" r:id="rId505"/>
    <p:sldId id="1198" r:id="rId506"/>
    <p:sldId id="913" r:id="rId507"/>
    <p:sldId id="1200" r:id="rId508"/>
    <p:sldId id="1085" r:id="rId509"/>
    <p:sldId id="1201" r:id="rId510"/>
    <p:sldId id="994" r:id="rId511"/>
    <p:sldId id="1548" r:id="rId512"/>
    <p:sldId id="1272" r:id="rId513"/>
    <p:sldId id="1538" r:id="rId514"/>
    <p:sldId id="1084" r:id="rId515"/>
    <p:sldId id="751" r:id="rId516"/>
    <p:sldId id="1530" r:id="rId517"/>
    <p:sldId id="1529" r:id="rId518"/>
    <p:sldId id="1531" r:id="rId519"/>
    <p:sldId id="1532" r:id="rId520"/>
    <p:sldId id="1539" r:id="rId521"/>
    <p:sldId id="352" r:id="rId522"/>
    <p:sldId id="1275" r:id="rId523"/>
    <p:sldId id="633" r:id="rId524"/>
    <p:sldId id="521" r:id="rId525"/>
    <p:sldId id="1337" r:id="rId526"/>
    <p:sldId id="1160" r:id="rId527"/>
    <p:sldId id="1340" r:id="rId528"/>
    <p:sldId id="1352" r:id="rId529"/>
    <p:sldId id="368" r:id="rId530"/>
    <p:sldId id="636" r:id="rId531"/>
    <p:sldId id="663" r:id="rId532"/>
    <p:sldId id="664" r:id="rId533"/>
    <p:sldId id="637" r:id="rId534"/>
    <p:sldId id="638" r:id="rId535"/>
    <p:sldId id="712" r:id="rId536"/>
    <p:sldId id="713" r:id="rId537"/>
    <p:sldId id="714" r:id="rId538"/>
    <p:sldId id="836" r:id="rId539"/>
    <p:sldId id="837" r:id="rId540"/>
    <p:sldId id="342" r:id="rId541"/>
    <p:sldId id="1067" r:id="rId542"/>
    <p:sldId id="1473" r:id="rId543"/>
    <p:sldId id="1343" r:id="rId544"/>
    <p:sldId id="1068" r:id="rId545"/>
    <p:sldId id="727" r:id="rId546"/>
    <p:sldId id="1512" r:id="rId547"/>
    <p:sldId id="728" r:id="rId548"/>
    <p:sldId id="1513" r:id="rId549"/>
    <p:sldId id="781" r:id="rId550"/>
    <p:sldId id="1007" r:id="rId551"/>
    <p:sldId id="730" r:id="rId552"/>
    <p:sldId id="1264" r:id="rId553"/>
    <p:sldId id="1448" r:id="rId554"/>
    <p:sldId id="1449" r:id="rId555"/>
    <p:sldId id="1450" r:id="rId556"/>
    <p:sldId id="1157" r:id="rId557"/>
    <p:sldId id="1158" r:id="rId558"/>
    <p:sldId id="775" r:id="rId559"/>
    <p:sldId id="354" r:id="rId560"/>
    <p:sldId id="735" r:id="rId561"/>
    <p:sldId id="738" r:id="rId562"/>
    <p:sldId id="774" r:id="rId563"/>
    <p:sldId id="1549" r:id="rId564"/>
    <p:sldId id="1550" r:id="rId565"/>
    <p:sldId id="737" r:id="rId566"/>
    <p:sldId id="740" r:id="rId567"/>
    <p:sldId id="683" r:id="rId568"/>
    <p:sldId id="684" r:id="rId569"/>
    <p:sldId id="682" r:id="rId570"/>
    <p:sldId id="1405" r:id="rId571"/>
    <p:sldId id="1434" r:id="rId572"/>
    <p:sldId id="1432" r:id="rId573"/>
    <p:sldId id="1385" r:id="rId574"/>
    <p:sldId id="1433" r:id="rId575"/>
    <p:sldId id="1438" r:id="rId576"/>
    <p:sldId id="1439" r:id="rId577"/>
    <p:sldId id="1440" r:id="rId578"/>
    <p:sldId id="1431" r:id="rId579"/>
    <p:sldId id="1436" r:id="rId580"/>
    <p:sldId id="968" r:id="rId581"/>
    <p:sldId id="969" r:id="rId582"/>
    <p:sldId id="609" r:id="rId583"/>
    <p:sldId id="610" r:id="rId584"/>
    <p:sldId id="703" r:id="rId585"/>
    <p:sldId id="611" r:id="rId586"/>
    <p:sldId id="612" r:id="rId587"/>
    <p:sldId id="704" r:id="rId588"/>
    <p:sldId id="613" r:id="rId589"/>
    <p:sldId id="705" r:id="rId590"/>
    <p:sldId id="614" r:id="rId591"/>
    <p:sldId id="1045" r:id="rId592"/>
    <p:sldId id="1382" r:id="rId593"/>
    <p:sldId id="1492" r:id="rId594"/>
    <p:sldId id="986" r:id="rId595"/>
    <p:sldId id="427" r:id="rId596"/>
    <p:sldId id="689" r:id="rId597"/>
    <p:sldId id="731" r:id="rId598"/>
    <p:sldId id="732" r:id="rId599"/>
    <p:sldId id="758" r:id="rId600"/>
    <p:sldId id="759" r:id="rId601"/>
    <p:sldId id="1417" r:id="rId602"/>
    <p:sldId id="916" r:id="rId603"/>
    <p:sldId id="917" r:id="rId604"/>
    <p:sldId id="840" r:id="rId605"/>
    <p:sldId id="841" r:id="rId606"/>
    <p:sldId id="939" r:id="rId607"/>
    <p:sldId id="766" r:id="rId608"/>
    <p:sldId id="767" r:id="rId609"/>
    <p:sldId id="776" r:id="rId610"/>
    <p:sldId id="752" r:id="rId611"/>
    <p:sldId id="753" r:id="rId612"/>
    <p:sldId id="764" r:id="rId613"/>
    <p:sldId id="1507" r:id="rId614"/>
    <p:sldId id="765" r:id="rId615"/>
    <p:sldId id="1472" r:id="rId616"/>
    <p:sldId id="874" r:id="rId617"/>
    <p:sldId id="946" r:id="rId618"/>
    <p:sldId id="943" r:id="rId619"/>
    <p:sldId id="755" r:id="rId620"/>
    <p:sldId id="754" r:id="rId621"/>
    <p:sldId id="670" r:id="rId622"/>
    <p:sldId id="1347" r:id="rId623"/>
    <p:sldId id="777" r:id="rId624"/>
    <p:sldId id="762" r:id="rId625"/>
    <p:sldId id="763" r:id="rId626"/>
    <p:sldId id="769" r:id="rId627"/>
    <p:sldId id="1398" r:id="rId628"/>
    <p:sldId id="770" r:id="rId629"/>
    <p:sldId id="873" r:id="rId630"/>
    <p:sldId id="1527" r:id="rId631"/>
    <p:sldId id="875" r:id="rId632"/>
    <p:sldId id="1469" r:id="rId633"/>
    <p:sldId id="1556" r:id="rId634"/>
    <p:sldId id="1412" r:id="rId635"/>
    <p:sldId id="583" r:id="rId636"/>
    <p:sldId id="584" r:id="rId637"/>
    <p:sldId id="585" r:id="rId638"/>
    <p:sldId id="1069" r:id="rId639"/>
    <p:sldId id="1442" r:id="rId640"/>
    <p:sldId id="952" r:id="rId641"/>
    <p:sldId id="1348" r:id="rId642"/>
    <p:sldId id="1555" r:id="rId643"/>
    <p:sldId id="1554" r:id="rId644"/>
    <p:sldId id="1524" r:id="rId645"/>
    <p:sldId id="1349" r:id="rId646"/>
    <p:sldId id="1396" r:id="rId647"/>
    <p:sldId id="1397" r:id="rId648"/>
    <p:sldId id="1350" r:id="rId649"/>
    <p:sldId id="761" r:id="rId650"/>
    <p:sldId id="1404" r:id="rId651"/>
    <p:sldId id="861" r:id="rId652"/>
    <p:sldId id="862" r:id="rId653"/>
    <p:sldId id="756" r:id="rId654"/>
    <p:sldId id="1506" r:id="rId655"/>
    <p:sldId id="771" r:id="rId656"/>
    <p:sldId id="876" r:id="rId657"/>
    <p:sldId id="1471" r:id="rId658"/>
    <p:sldId id="1393" r:id="rId659"/>
    <p:sldId id="1389" r:id="rId660"/>
    <p:sldId id="1457" r:id="rId661"/>
    <p:sldId id="1458" r:id="rId662"/>
    <p:sldId id="1459" r:id="rId663"/>
    <p:sldId id="1505" r:id="rId664"/>
    <p:sldId id="1428" r:id="rId665"/>
    <p:sldId id="778" r:id="rId666"/>
    <p:sldId id="779" r:id="rId667"/>
    <p:sldId id="834" r:id="rId668"/>
    <p:sldId id="780" r:id="rId669"/>
    <p:sldId id="833" r:id="rId670"/>
    <p:sldId id="783" r:id="rId671"/>
    <p:sldId id="880" r:id="rId672"/>
    <p:sldId id="881" r:id="rId673"/>
    <p:sldId id="879" r:id="rId674"/>
    <p:sldId id="866" r:id="rId675"/>
    <p:sldId id="1341" r:id="rId676"/>
    <p:sldId id="1390" r:id="rId677"/>
    <p:sldId id="1391" r:id="rId678"/>
    <p:sldId id="878" r:id="rId679"/>
    <p:sldId id="867" r:id="rId680"/>
    <p:sldId id="868" r:id="rId681"/>
    <p:sldId id="870" r:id="rId682"/>
    <p:sldId id="1241" r:id="rId683"/>
    <p:sldId id="1411" r:id="rId684"/>
    <p:sldId id="869" r:id="rId685"/>
    <p:sldId id="1342" r:id="rId686"/>
    <p:sldId id="1367" r:id="rId687"/>
    <p:sldId id="1377" r:id="rId688"/>
    <p:sldId id="1379" r:id="rId689"/>
    <p:sldId id="1368" r:id="rId690"/>
    <p:sldId id="1369" r:id="rId691"/>
    <p:sldId id="1380" r:id="rId692"/>
    <p:sldId id="1381" r:id="rId693"/>
    <p:sldId id="1370" r:id="rId694"/>
    <p:sldId id="1371" r:id="rId695"/>
    <p:sldId id="1372" r:id="rId696"/>
    <p:sldId id="1373" r:id="rId697"/>
    <p:sldId id="1374" r:id="rId698"/>
    <p:sldId id="1375" r:id="rId699"/>
    <p:sldId id="1033" r:id="rId700"/>
    <p:sldId id="1021" r:id="rId701"/>
    <p:sldId id="1022" r:id="rId702"/>
    <p:sldId id="1023" r:id="rId703"/>
    <p:sldId id="1024" r:id="rId704"/>
    <p:sldId id="1025" r:id="rId705"/>
    <p:sldId id="1027" r:id="rId706"/>
    <p:sldId id="1028" r:id="rId707"/>
    <p:sldId id="1029" r:id="rId708"/>
    <p:sldId id="1030" r:id="rId709"/>
    <p:sldId id="1032" r:id="rId710"/>
    <p:sldId id="1031" r:id="rId711"/>
    <p:sldId id="1526" r:id="rId712"/>
    <p:sldId id="885" r:id="rId713"/>
    <p:sldId id="1074" r:id="rId714"/>
    <p:sldId id="976" r:id="rId715"/>
    <p:sldId id="933" r:id="rId716"/>
    <p:sldId id="954" r:id="rId717"/>
    <p:sldId id="788" r:id="rId718"/>
    <p:sldId id="1502" r:id="rId719"/>
    <p:sldId id="1456" r:id="rId720"/>
    <p:sldId id="1489" r:id="rId721"/>
    <p:sldId id="1503" r:id="rId722"/>
    <p:sldId id="1493" r:id="rId723"/>
    <p:sldId id="1495" r:id="rId724"/>
    <p:sldId id="1511" r:id="rId725"/>
    <p:sldId id="1504" r:id="rId7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122"/>
    <a:srgbClr val="41C60C"/>
    <a:srgbClr val="7E007E"/>
    <a:srgbClr val="39AE0A"/>
    <a:srgbClr val="CAA496"/>
    <a:srgbClr val="FF0000"/>
    <a:srgbClr val="FD8603"/>
    <a:srgbClr val="66CCFF"/>
    <a:srgbClr val="5E4C34"/>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theme" Target="theme/theme1.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tableStyles" Target="tableStyle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notesMaster" Target="notesMasters/notesMaster1.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418</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511</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114</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519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524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648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10/8/2024</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10/8/2024</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10/8/2024</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88.png"/></Relationships>
</file>

<file path=ppt/slides/_rels/slide5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5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43735"/>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327AD2-53C5-2D33-9414-B70482893E23}"/>
              </a:ext>
            </a:extLst>
          </p:cNvPr>
          <p:cNvSpPr txBox="1"/>
          <p:nvPr/>
        </p:nvSpPr>
        <p:spPr>
          <a:xfrm>
            <a:off x="190575" y="6197242"/>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a:t>
            </a:r>
            <a:r>
              <a:rPr lang="en-IN" b="1" dirty="0">
                <a:latin typeface="Gill Sans MT (Body)"/>
              </a:rPr>
              <a:t>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Tree>
    <p:extLst>
      <p:ext uri="{BB962C8B-B14F-4D97-AF65-F5344CB8AC3E}">
        <p14:creationId xmlns:p14="http://schemas.microsoft.com/office/powerpoint/2010/main" val="86232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 (absence of a value)</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4" name="TextBox 3">
            <a:extLst>
              <a:ext uri="{FF2B5EF4-FFF2-40B4-BE49-F238E27FC236}">
                <a16:creationId xmlns:a16="http://schemas.microsoft.com/office/drawing/2014/main" id="{685929B2-6349-4CA9-ABFF-E94AF285D846}"/>
              </a:ext>
            </a:extLst>
          </p:cNvPr>
          <p:cNvSpPr txBox="1"/>
          <p:nvPr/>
        </p:nvSpPr>
        <p:spPr>
          <a:xfrm>
            <a:off x="335360" y="5251847"/>
            <a:ext cx="1152128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877437"/>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endParaRPr lang="en-US" sz="400" b="1">
              <a:latin typeface="Palatino Linotype" panose="02040502050505030304" pitchFamily="18" charset="0"/>
            </a:endParaRP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335360" y="222320"/>
            <a:ext cx="11593288" cy="129266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endParaRPr lang="en-US" sz="800" dirty="0">
              <a:latin typeface="Palatino Linotype" panose="02040502050505030304" pitchFamily="18" charset="0"/>
            </a:endParaRP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9864302"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endParaRPr lang="en-IN" dirty="0"/>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9979506"/>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17770865"/>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523525"/>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3413504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err="1">
                <a:latin typeface="Liberation Mono"/>
              </a:rPr>
              <a:t>emailid</a:t>
            </a:r>
            <a:r>
              <a:rPr lang="en-IN" dirty="0">
                <a:latin typeface="Liberation Mono"/>
              </a:rPr>
              <a:t>,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err="1">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18906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7070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 [</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0077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92387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a:t>
            </a:r>
            <a:r>
              <a:rPr lang="en-US" i="1" dirty="0">
                <a:solidFill>
                  <a:schemeClr val="bg1">
                    <a:lumMod val="50000"/>
                  </a:schemeClr>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trainid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timing), timing)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endParaRPr lang="en-US" dirty="0">
              <a:latin typeface="Liberation Mono"/>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212365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 </a:t>
            </a:r>
            <a:r>
              <a:rPr lang="en-US" i="1" dirty="0">
                <a:solidFill>
                  <a:schemeClr val="bg1">
                    <a:lumMod val="50000"/>
                  </a:schemeClr>
                </a:solidFill>
                <a:latin typeface="Liberation Mono"/>
              </a:rPr>
              <a:t>amount</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DD4A68"/>
                </a:solidFill>
                <a:latin typeface="Liberation Mono"/>
              </a:rPr>
              <a:t>OVER</a:t>
            </a:r>
            <a:r>
              <a:rPr lang="en-US" dirty="0">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Tree>
    <p:extLst>
      <p:ext uri="{BB962C8B-B14F-4D97-AF65-F5344CB8AC3E}">
        <p14:creationId xmlns:p14="http://schemas.microsoft.com/office/powerpoint/2010/main" val="5267131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(absence of a value)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646331"/>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(absence of a value) is used to represent </a:t>
            </a:r>
            <a:r>
              <a:rPr lang="en-US" b="1" i="0" dirty="0">
                <a:solidFill>
                  <a:srgbClr val="374151"/>
                </a:solidFill>
                <a:effectLst/>
                <a:latin typeface="Palatino Linotype" panose="02040502050505030304" pitchFamily="18" charset="0"/>
              </a:rPr>
              <a:t>missing</a:t>
            </a:r>
            <a:r>
              <a:rPr lang="en-US" b="0"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b="0"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m</a:t>
            </a:r>
            <a:r>
              <a:rPr lang="en-US" dirty="0" err="1">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err="1">
                <a:solidFill>
                  <a:schemeClr val="bg1">
                    <a:lumMod val="50000"/>
                  </a:schemeClr>
                </a:solidFill>
                <a:latin typeface="Liberation Mono"/>
              </a:rPr>
              <a:t>e</a:t>
            </a:r>
            <a:r>
              <a:rPr lang="en-US" dirty="0" err="1">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3909787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err="1">
                <a:solidFill>
                  <a:schemeClr val="bg1">
                    <a:lumMod val="50000"/>
                  </a:schemeClr>
                </a:solidFill>
                <a:latin typeface="Liberation Mono"/>
              </a:rPr>
              <a:t>e</a:t>
            </a:r>
            <a:r>
              <a:rPr lang="en-IN" dirty="0" err="1">
                <a:solidFill>
                  <a:schemeClr val="tx1">
                    <a:lumMod val="85000"/>
                    <a:lumOff val="15000"/>
                  </a:schemeClr>
                </a:solidFill>
                <a:latin typeface="Liberation Mono"/>
                <a:ea typeface="Times New Roman" panose="02020603050405020304" pitchFamily="18" charset="0"/>
              </a:rPr>
              <a:t>.job</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707886"/>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15663"/>
            <a:chOff x="407368" y="5169966"/>
            <a:chExt cx="11305256" cy="1015663"/>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15663"/>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88835" y="5266249"/>
              <a:ext cx="213931" cy="28803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743487725"/>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1012825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847212961"/>
              </p:ext>
            </p:extLst>
          </p:nvPr>
        </p:nvGraphicFramePr>
        <p:xfrm>
          <a:off x="1343472" y="4753952"/>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4752"/>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63499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p:txBody>
      </p:sp>
      <p:sp>
        <p:nvSpPr>
          <p:cNvPr id="7" name="Rectangle 6"/>
          <p:cNvSpPr/>
          <p:nvPr/>
        </p:nvSpPr>
        <p:spPr>
          <a:xfrm>
            <a:off x="479376" y="4653136"/>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492897"/>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58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400256" y="1937628"/>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1416196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400256" y="1911346"/>
            <a:ext cx="1440160" cy="584775"/>
          </a:xfrm>
          <a:prstGeom prst="rect">
            <a:avLst/>
          </a:prstGeom>
          <a:noFill/>
        </p:spPr>
        <p:txBody>
          <a:bodyPr wrap="square">
            <a:spAutoFit/>
          </a:bodyPr>
          <a:lstStyle/>
          <a:p>
            <a:pPr algn="l"/>
            <a:r>
              <a:rPr lang="en-IN" sz="2400" b="1" i="0" dirty="0">
                <a:solidFill>
                  <a:srgbClr val="222222"/>
                </a:solidFill>
                <a:effectLst/>
                <a:latin typeface="Source Sans Pro" panose="020B0503030403020204" pitchFamily="34" charset="0"/>
              </a:rPr>
              <a:t>( R </a:t>
            </a:r>
            <a:r>
              <a:rPr lang="en-IN" sz="3200" b="1" i="0" dirty="0">
                <a:solidFill>
                  <a:srgbClr val="222222"/>
                </a:solidFill>
                <a:effectLst/>
                <a:latin typeface="Source Sans Pro" panose="020B0503030403020204" pitchFamily="34" charset="0"/>
              </a:rPr>
              <a:t>⟖</a:t>
            </a:r>
            <a:r>
              <a:rPr lang="en-IN" sz="2400" b="1" i="0" dirty="0">
                <a:solidFill>
                  <a:srgbClr val="222222"/>
                </a:solidFill>
                <a:effectLst/>
                <a:latin typeface="Source Sans Pro" panose="020B0503030403020204" pitchFamily="34" charset="0"/>
              </a:rPr>
              <a:t> S )</a:t>
            </a:r>
          </a:p>
        </p:txBody>
      </p:sp>
    </p:spTree>
    <p:extLst>
      <p:ext uri="{BB962C8B-B14F-4D97-AF65-F5344CB8AC3E}">
        <p14:creationId xmlns:p14="http://schemas.microsoft.com/office/powerpoint/2010/main" val="36483063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56240" y="2495201"/>
            <a:ext cx="1512168" cy="584775"/>
          </a:xfrm>
          <a:prstGeom prst="rect">
            <a:avLst/>
          </a:prstGeom>
          <a:noFill/>
        </p:spPr>
        <p:txBody>
          <a:bodyPr wrap="square">
            <a:spAutoFit/>
          </a:bodyPr>
          <a:lstStyle/>
          <a:p>
            <a:r>
              <a:rPr lang="en-IN" sz="24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24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Tree>
    <p:extLst>
      <p:ext uri="{BB962C8B-B14F-4D97-AF65-F5344CB8AC3E}">
        <p14:creationId xmlns:p14="http://schemas.microsoft.com/office/powerpoint/2010/main" val="4138488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dirty="0">
                <a:solidFill>
                  <a:srgbClr val="0077AA"/>
                </a:solidFill>
                <a:latin typeface="Liberation Mono"/>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2" name="TextBox 1">
            <a:extLst>
              <a:ext uri="{FF2B5EF4-FFF2-40B4-BE49-F238E27FC236}">
                <a16:creationId xmlns:a16="http://schemas.microsoft.com/office/drawing/2014/main" id="{0F24A7B3-6948-EA68-B493-BBEE8AE6466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397031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 </a:t>
            </a:r>
          </a:p>
          <a:p>
            <a:pPr marL="808038" indent="-808038"/>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.productName, </a:t>
            </a:r>
            <a:r>
              <a:rPr lang="en-US" b="1" i="1" dirty="0">
                <a:latin typeface="Liberation Mono"/>
              </a:rPr>
              <a:t>b</a:t>
            </a:r>
            <a:r>
              <a:rPr lang="en-US" dirty="0">
                <a:latin typeface="Liberation Mono"/>
              </a:rPr>
              <a:t>. storeLocation)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.productName, </a:t>
            </a:r>
            <a:r>
              <a:rPr lang="en-US" b="1" i="1" dirty="0">
                <a:latin typeface="Liberation Mono"/>
              </a:rPr>
              <a:t>c</a:t>
            </a:r>
            <a:r>
              <a:rPr lang="en-US" dirty="0">
                <a:latin typeface="Liberation Mono"/>
              </a:rPr>
              <a:t>.storeLocation))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cte_name [(</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cte_name [(</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57628" y="1879664"/>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i="1" dirty="0">
                <a:solidFill>
                  <a:schemeClr val="bg1">
                    <a:lumMod val="50000"/>
                  </a:schemeClr>
                </a:solidFill>
                <a:latin typeface="Liberation Mono"/>
              </a:rPr>
              <a:t>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607856"/>
            <a:ext cx="11593288"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b includes distinct/unique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3" name="Rectangle 12">
            <a:extLst>
              <a:ext uri="{FF2B5EF4-FFF2-40B4-BE49-F238E27FC236}">
                <a16:creationId xmlns:a16="http://schemas.microsoft.com/office/drawing/2014/main" id="{38EB2919-AD54-A5A6-1C96-FDECD96D40E5}"/>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UNION ALL b includes all rows appearing in both result sets a and b,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a INTERSECT b includes only rows appearing in both result sets a and 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a EXCEPT b returns only those rows from result set a which do not also appear in b.</a:t>
            </a:r>
          </a:p>
        </p:txBody>
      </p:sp>
    </p:spTree>
    <p:extLst>
      <p:ext uri="{BB962C8B-B14F-4D97-AF65-F5344CB8AC3E}">
        <p14:creationId xmlns:p14="http://schemas.microsoft.com/office/powerpoint/2010/main" val="2662720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83209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A domain is a set of values that can be stored in a column of a database table. A domain is usually defined by a column's data type, which determines the kind of values that can be stored in the column.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28423289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1110223"/>
            <a:ext cx="11665296" cy="2215991"/>
          </a:xfrm>
          <a:prstGeom prst="rect">
            <a:avLst/>
          </a:prstGeom>
          <a:noFill/>
        </p:spPr>
        <p:txBody>
          <a:bodyPr wrap="square">
            <a:spAutoFit/>
          </a:bodyPr>
          <a:lstStyle/>
          <a:p>
            <a:r>
              <a:rPr lang="en-IN" sz="2000" b="1" i="1" dirty="0">
                <a:latin typeface="Arial" panose="020B0604020202020204" pitchFamily="34" charset="0"/>
                <a:cs typeface="Arial" panose="020B0604020202020204" pitchFamily="34" charset="0"/>
              </a:rPr>
              <a:t>Implicit Cursors</a:t>
            </a:r>
            <a:r>
              <a:rPr lang="en-IN" sz="2000" dirty="0">
                <a:latin typeface="Arial" panose="020B0604020202020204" pitchFamily="34" charset="0"/>
                <a:cs typeface="Arial" panose="020B0604020202020204" pitchFamily="34" charset="0"/>
              </a:rPr>
              <a:t>:- Every </a:t>
            </a:r>
            <a:r>
              <a:rPr lang="en-IN" sz="2000" i="1" u="sng" dirty="0">
                <a:latin typeface="Arial" panose="020B0604020202020204" pitchFamily="34" charset="0"/>
                <a:cs typeface="Arial" panose="020B0604020202020204" pitchFamily="34" charset="0"/>
              </a:rPr>
              <a:t>DML statements by default use implicit cursors.</a:t>
            </a:r>
            <a:r>
              <a:rPr lang="en-IN" sz="2000" dirty="0">
                <a:latin typeface="Arial" panose="020B0604020202020204" pitchFamily="34" charset="0"/>
                <a:cs typeface="Arial" panose="020B0604020202020204" pitchFamily="34" charset="0"/>
              </a:rPr>
              <a:t> They are opened and closed automatically </a:t>
            </a:r>
            <a:r>
              <a:rPr lang="en-IN" sz="2000" dirty="0">
                <a:solidFill>
                  <a:srgbClr val="FF0000"/>
                </a:solidFill>
                <a:latin typeface="Arial" panose="020B0604020202020204" pitchFamily="34" charset="0"/>
                <a:cs typeface="Arial" panose="020B0604020202020204" pitchFamily="34" charset="0"/>
              </a:rPr>
              <a:t>we do not have to use </a:t>
            </a:r>
            <a:r>
              <a:rPr lang="en-IN" sz="2000" dirty="0">
                <a:latin typeface="Arial" panose="020B0604020202020204" pitchFamily="34" charset="0"/>
                <a:cs typeface="Arial" panose="020B0604020202020204" pitchFamily="34" charset="0"/>
              </a:rPr>
              <a:t>OPEN, FETCH and CLOSE commands but the cursor attributes are still available for use.</a:t>
            </a: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endParaRPr lang="en-IN" sz="600" dirty="0">
              <a:latin typeface="Arial" panose="020B0604020202020204" pitchFamily="34" charset="0"/>
              <a:cs typeface="Arial" panose="020B0604020202020204" pitchFamily="34" charset="0"/>
            </a:endParaRPr>
          </a:p>
          <a:p>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Here the cursor is declared using the SELECT statement in the declaration section of the block. In order to make use of an explicit cursor, it has to be declared, opened, fetched, and then at the end closed.</a:t>
            </a:r>
          </a:p>
        </p:txBody>
      </p:sp>
    </p:spTree>
    <p:extLst>
      <p:ext uri="{BB962C8B-B14F-4D97-AF65-F5344CB8AC3E}">
        <p14:creationId xmlns:p14="http://schemas.microsoft.com/office/powerpoint/2010/main" val="42899860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50809</TotalTime>
  <Words>76608</Words>
  <Application>Microsoft Office PowerPoint</Application>
  <PresentationFormat>Widescreen</PresentationFormat>
  <Paragraphs>9399</Paragraphs>
  <Slides>725</Slides>
  <Notes>48</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725</vt:i4>
      </vt:variant>
    </vt:vector>
  </HeadingPairs>
  <TitlesOfParts>
    <vt:vector size="76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11709</cp:revision>
  <dcterms:created xsi:type="dcterms:W3CDTF">2015-10-09T06:09:34Z</dcterms:created>
  <dcterms:modified xsi:type="dcterms:W3CDTF">2024-10-08T11:12:51Z</dcterms:modified>
</cp:coreProperties>
</file>